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4" r:id="rId10"/>
    <p:sldId id="263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77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1224136"/>
          </a:xfrm>
          <a:noFill/>
          <a:ln w="44450" cap="rnd" cmpd="sng">
            <a:noFill/>
            <a:prstDash val="sysDot"/>
            <a:round/>
          </a:ln>
        </p:spPr>
        <p:txBody>
          <a:bodyPr>
            <a:noAutofit/>
          </a:bodyPr>
          <a:lstStyle/>
          <a:p>
            <a:r>
              <a:rPr lang="ja-JP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喫煙</a:t>
            </a: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と</a:t>
            </a:r>
            <a:r>
              <a:rPr lang="ja-JP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口腔</a:t>
            </a: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の</a:t>
            </a:r>
            <a:r>
              <a:rPr lang="ja-JP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健康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に</a:t>
            </a: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ついて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6152728"/>
            <a:ext cx="5688632" cy="69492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三重県・三重県歯科医師会</a:t>
            </a:r>
            <a:endParaRPr kumimoji="1" lang="ja-JP" altLang="en-US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1882"/>
            <a:ext cx="7416824" cy="51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2808312"/>
          </a:xfrm>
        </p:spPr>
        <p:txBody>
          <a:bodyPr>
            <a:normAutofit/>
          </a:bodyPr>
          <a:lstStyle/>
          <a:p>
            <a:r>
              <a:rPr lang="ja-JP" altLang="ja-JP" sz="3600" b="1" dirty="0" smtClean="0">
                <a:latin typeface="HG丸ｺﾞｼｯｸM-PRO" pitchFamily="50" charset="-128"/>
                <a:ea typeface="HG丸ｺﾞｼｯｸM-PRO" pitchFamily="50" charset="-128"/>
              </a:rPr>
              <a:t>糖尿病</a:t>
            </a:r>
            <a:endParaRPr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歯周病の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炎症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に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よって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できる物質が、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血糖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値を調整するインスリンの働きを阻害して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糖尿病を悪化させます。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ja-JP" altLang="ja-JP" b="1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8176" y="92474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ja-JP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２．喫煙によって歯周病になると、全身にどのような影響がある</a:t>
            </a:r>
            <a:r>
              <a:rPr lang="ja-JP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　　　　　　　</a:t>
            </a:r>
            <a:r>
              <a:rPr lang="ja-JP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でしょう</a:t>
            </a:r>
            <a:r>
              <a:rPr lang="ja-JP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か？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83568" y="4293096"/>
            <a:ext cx="7804389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sz="3600" b="1" dirty="0" smtClean="0">
                <a:latin typeface="HG丸ｺﾞｼｯｸM-PRO" pitchFamily="50" charset="-128"/>
                <a:ea typeface="HG丸ｺﾞｼｯｸM-PRO" pitchFamily="50" charset="-128"/>
              </a:rPr>
              <a:t>早産・低体重児の出産</a:t>
            </a:r>
            <a:endParaRPr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歯周病の炎症で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できる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物質の影響で、早産や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低体重児の出産に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つながる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と考えられて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います。</a:t>
            </a:r>
            <a:endParaRPr lang="ja-JP" altLang="ja-JP" sz="2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13920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そうざん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5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298174"/>
            <a:ext cx="7408333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喫煙者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が吸っている煙（主流煙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よりも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たばこ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から立ち昇る煙（副流煙）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に、多くの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有害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物質が含まれています。</a:t>
            </a:r>
            <a:endParaRPr lang="ja-JP" altLang="ja-JP" sz="28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153" y="892698"/>
            <a:ext cx="8445624" cy="1252728"/>
          </a:xfrm>
        </p:spPr>
        <p:txBody>
          <a:bodyPr>
            <a:normAutofit fontScale="90000"/>
          </a:bodyPr>
          <a:lstStyle/>
          <a:p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３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．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たばこ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吸わなくても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たばこ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害を受けているのでしょうか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？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　　　　　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受動喫煙）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9041"/>
            <a:ext cx="7632848" cy="25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76056" y="2132856"/>
            <a:ext cx="1305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しゅりゅうえん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2674397"/>
            <a:ext cx="1305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ふくりゅうえん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3466" y="1412775"/>
            <a:ext cx="1503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じゅどうきつえん</a:t>
            </a:r>
            <a:endParaRPr kumimoji="1" lang="ja-JP" altLang="en-US" sz="12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4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269774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口腔内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は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家族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の喫煙が原因と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思われる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非喫煙者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の歯肉の色素沈着がみられるほか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家庭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や職場で副流煙にさらされている人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歯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周病のリスクが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57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％高くなるという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研究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データ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もあります。</a:t>
            </a:r>
            <a:endParaRPr lang="en-US" altLang="ja-JP" sz="28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19477" y="964706"/>
            <a:ext cx="8445624" cy="1252728"/>
          </a:xfrm>
        </p:spPr>
        <p:txBody>
          <a:bodyPr>
            <a:normAutofit fontScale="90000"/>
          </a:bodyPr>
          <a:lstStyle/>
          <a:p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３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．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たばこ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吸わなくても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たばこ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害を受けているのでしょうか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？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　　　　　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受動喫煙）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05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345206"/>
            <a:ext cx="6120680" cy="3673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喫煙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すると、味を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感じる器官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en-US" altLang="ja-JP" sz="2800" dirty="0" err="1" smtClean="0">
                <a:latin typeface="HG丸ｺﾞｼｯｸM-PRO" pitchFamily="50" charset="-128"/>
                <a:ea typeface="HG丸ｺﾞｼｯｸM-PRO" pitchFamily="50" charset="-128"/>
              </a:rPr>
              <a:t>味蕾</a:t>
            </a:r>
            <a:r>
              <a:rPr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)に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変化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が起こり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、味覚が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鈍る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ため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、食事自体がおいしく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感じられなくなります。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自然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と味付けの濃いもの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を食べる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ようになり、生活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習慣病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を招く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可能性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があります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519" y="239346"/>
            <a:ext cx="4762872" cy="1252728"/>
          </a:xfrm>
        </p:spPr>
        <p:txBody>
          <a:bodyPr>
            <a:normAutofit/>
          </a:bodyPr>
          <a:lstStyle/>
          <a:p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４．喫煙と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味覚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269330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みらい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9" y="2434634"/>
            <a:ext cx="3737775" cy="43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喫煙と口腔の健康について、理解してもらえ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ましたか？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たばこは歯周病をはじめ、体に悪影響をも</a:t>
            </a:r>
            <a:r>
              <a:rPr lang="ja-JP" altLang="en-US" sz="2800" dirty="0" err="1" smtClean="0">
                <a:latin typeface="HG丸ｺﾞｼｯｸM-PRO" pitchFamily="50" charset="-128"/>
                <a:ea typeface="HG丸ｺﾞｼｯｸM-PRO" pitchFamily="50" charset="-128"/>
              </a:rPr>
              <a:t>た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らします。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自分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はもちろん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、友達の健康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のために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も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3400" b="1" dirty="0" smtClean="0"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ja-JP" sz="3400" b="1" dirty="0">
                <a:latin typeface="HG丸ｺﾞｼｯｸM-PRO" pitchFamily="50" charset="-128"/>
                <a:ea typeface="HG丸ｺﾞｼｯｸM-PRO" pitchFamily="50" charset="-128"/>
              </a:rPr>
              <a:t>絶対</a:t>
            </a:r>
            <a:r>
              <a:rPr lang="ja-JP" altLang="ja-JP" sz="3400" b="1" dirty="0" smtClean="0">
                <a:latin typeface="HG丸ｺﾞｼｯｸM-PRO" pitchFamily="50" charset="-128"/>
                <a:ea typeface="HG丸ｺﾞｼｯｸM-PRO" pitchFamily="50" charset="-128"/>
              </a:rPr>
              <a:t>に吸わない</a:t>
            </a:r>
            <a:r>
              <a:rPr lang="ja-JP" altLang="ja-JP" sz="3400" b="1" dirty="0">
                <a:latin typeface="HG丸ｺﾞｼｯｸM-PRO" pitchFamily="50" charset="-128"/>
                <a:ea typeface="HG丸ｺﾞｼｯｸM-PRO" pitchFamily="50" charset="-128"/>
              </a:rPr>
              <a:t>！</a:t>
            </a:r>
            <a:r>
              <a:rPr lang="ja-JP" altLang="ja-JP" sz="3400" b="1" dirty="0" smtClean="0">
                <a:latin typeface="HG丸ｺﾞｼｯｸM-PRO" pitchFamily="50" charset="-128"/>
                <a:ea typeface="HG丸ｺﾞｼｯｸM-PRO" pitchFamily="50" charset="-128"/>
              </a:rPr>
              <a:t>」</a:t>
            </a:r>
            <a:endParaRPr lang="en-US" altLang="ja-JP" sz="3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3400" b="1" dirty="0" smtClean="0"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ja-JP" sz="3400" b="1" dirty="0">
                <a:latin typeface="HG丸ｺﾞｼｯｸM-PRO" pitchFamily="50" charset="-128"/>
                <a:ea typeface="HG丸ｺﾞｼｯｸM-PRO" pitchFamily="50" charset="-128"/>
              </a:rPr>
              <a:t>君も吸わないで！</a:t>
            </a:r>
            <a:r>
              <a:rPr lang="ja-JP" altLang="ja-JP" sz="3400" b="1" dirty="0" smtClean="0">
                <a:latin typeface="HG丸ｺﾞｼｯｸM-PRO" pitchFamily="50" charset="-128"/>
                <a:ea typeface="HG丸ｺﾞｼｯｸM-PRO" pitchFamily="50" charset="-128"/>
              </a:rPr>
              <a:t>」</a:t>
            </a:r>
            <a:endParaRPr lang="en-US" altLang="ja-JP" sz="3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といえる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勇気をもちましょう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！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736112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５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．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たばこ</a:t>
            </a:r>
            <a:r>
              <a:rPr lang="ja-JP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誘いを断る</a:t>
            </a:r>
            <a:r>
              <a:rPr lang="ja-JP" altLang="ja-JP" b="1" dirty="0"/>
              <a:t/>
            </a:r>
            <a:br>
              <a:rPr lang="ja-JP" altLang="ja-JP" b="1" dirty="0"/>
            </a:br>
            <a:r>
              <a:rPr lang="en-US" altLang="ja-JP" dirty="0"/>
              <a:t> 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58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736112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ja-JP" b="1" dirty="0"/>
              <a:t/>
            </a:r>
            <a:br>
              <a:rPr lang="ja-JP" altLang="ja-JP" b="1" dirty="0"/>
            </a:br>
            <a:r>
              <a:rPr lang="en-US" altLang="ja-JP" dirty="0"/>
              <a:t> 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53344"/>
            <a:ext cx="4678531" cy="547652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1909458" cy="59591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1831969" cy="59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708920"/>
            <a:ext cx="8363272" cy="324036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喫煙は、がん、循環器疾患（心臓病）・脳卒中・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呼吸器疾患（肺気腫・喘息）など、多くの病気の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原因であることはよく知られています。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特に口腔内は直接その影響を受けやすいと言われています。</a:t>
            </a: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喫煙と口腔の健康について考えてみましょう。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67944" y="310952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ぜんそく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はじめに・・・</a:t>
            </a:r>
            <a:r>
              <a:rPr lang="ja-JP" altLang="en-US" sz="3600" dirty="0"/>
              <a:t/>
            </a:r>
            <a:br>
              <a:rPr lang="ja-JP" altLang="en-US" sz="3600" dirty="0"/>
            </a:b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310952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はいきしゅ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288" y="257593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のうそっ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ちゅう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歯周病は、歯と歯</a:t>
            </a:r>
            <a:r>
              <a:rPr lang="ja-JP" altLang="en-US" dirty="0" err="1" smtClean="0">
                <a:latin typeface="HG丸ｺﾞｼｯｸM-PRO" pitchFamily="50" charset="-128"/>
                <a:ea typeface="HG丸ｺﾞｼｯｸM-PRO" pitchFamily="50" charset="-128"/>
              </a:rPr>
              <a:t>ぐきの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間から原因菌が入り込み、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歯を支えている歯周組織を破壊していく病気です。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1.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喫煙は歯と口にどんな影響がある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しょうか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？（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喫煙と口の関係）</a:t>
            </a:r>
            <a:r>
              <a:rPr lang="ja-JP" altLang="en-US" sz="3600" dirty="0"/>
              <a:t/>
            </a:r>
            <a:br>
              <a:rPr lang="ja-JP" altLang="en-US" sz="3600" dirty="0"/>
            </a:b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3385939" cy="38622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53" y="3429000"/>
            <a:ext cx="3672408" cy="26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たばこに含まれる有害物質であるニコチンや、一酸化炭素による血流の悪化の影響で栄養が不足しがちになり、歯周組織を再際する能力も低下するため、歯周病は悪化しやすくなります。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1.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喫煙は歯と口にどんな影響がある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しょうか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？（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喫煙と口の関係）</a:t>
            </a:r>
            <a:r>
              <a:rPr lang="ja-JP" altLang="en-US" sz="3600" dirty="0"/>
              <a:t/>
            </a:r>
            <a:br>
              <a:rPr lang="ja-JP" altLang="en-US" sz="3600" dirty="0"/>
            </a:b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3385939" cy="38622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53" y="3429000"/>
            <a:ext cx="3672408" cy="261134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79" y="3140968"/>
            <a:ext cx="3351505" cy="38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98184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14" y="2937718"/>
            <a:ext cx="3939034" cy="23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97428" y="5633269"/>
            <a:ext cx="186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健康な歯</a:t>
            </a:r>
            <a:r>
              <a:rPr kumimoji="1" lang="ja-JP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ぐ</a:t>
            </a:r>
            <a:r>
              <a:rPr kumimoji="1" lang="ja-JP" altLang="en-US" sz="20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き</a:t>
            </a:r>
            <a:endParaRPr kumimoji="1" lang="ja-JP" altLang="en-US" sz="20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8495" y="5597430"/>
            <a:ext cx="3112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歯周病の進行した</a:t>
            </a:r>
            <a:r>
              <a:rPr kumimoji="1" lang="ja-JP" altLang="en-US" sz="20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歯</a:t>
            </a:r>
            <a:r>
              <a:rPr kumimoji="1" lang="ja-JP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ぐ</a:t>
            </a:r>
            <a:r>
              <a:rPr kumimoji="1" lang="ja-JP" altLang="en-US" sz="20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き</a:t>
            </a:r>
            <a:endParaRPr kumimoji="1" lang="ja-JP" altLang="en-US" sz="20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1.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喫煙は歯と口にどんな影響がある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しょうか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？（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喫煙と口の関係）</a:t>
            </a:r>
            <a:r>
              <a:rPr lang="ja-JP" altLang="en-US" sz="3600" dirty="0"/>
              <a:t/>
            </a:r>
            <a:br>
              <a:rPr lang="ja-JP" altLang="en-US" sz="3600" dirty="0"/>
            </a:b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026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13675"/>
            <a:ext cx="2340260" cy="164299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7060" y="1844824"/>
            <a:ext cx="806489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その他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にも、喫煙の影響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で、タールによる色素沈着や口臭、口腔がんなどのさまざま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な症状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が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発症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しやすくなります。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1.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喫煙は歯と口にどんな影響がある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しょうか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？（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喫煙と口の関係）</a:t>
            </a:r>
            <a:r>
              <a:rPr lang="ja-JP" altLang="en-US" sz="3600" dirty="0"/>
              <a:t/>
            </a:r>
            <a:br>
              <a:rPr lang="ja-JP" altLang="en-US" sz="3600" dirty="0"/>
            </a:br>
            <a:endParaRPr kumimoji="1" lang="ja-JP" alt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2682"/>
            <a:ext cx="2424528" cy="158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87368"/>
            <a:ext cx="2443088" cy="158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51520" y="5058119"/>
            <a:ext cx="232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↑歯の汚れ・歯</a:t>
            </a:r>
            <a:r>
              <a:rPr kumimoji="1" lang="ja-JP" altLang="en-US" sz="14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ぐき</a:t>
            </a:r>
            <a:r>
              <a:rPr kumimoji="1" lang="ja-JP" altLang="en-US" sz="14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への</a:t>
            </a:r>
            <a:endParaRPr kumimoji="1" lang="en-US" altLang="ja-JP" sz="1400" b="1" dirty="0" smtClean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14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色素沈着・歯周病</a:t>
            </a:r>
            <a:endParaRPr kumimoji="1" lang="ja-JP" altLang="en-US" sz="14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7787" y="6367666"/>
            <a:ext cx="227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↑歯の汚れ（タール）</a:t>
            </a:r>
            <a:r>
              <a:rPr kumimoji="1" lang="en-US" altLang="ja-JP" sz="105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endParaRPr kumimoji="1" lang="ja-JP" altLang="en-US" sz="105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54848" y="5011952"/>
            <a:ext cx="197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↑舌の汚れ</a:t>
            </a: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endParaRPr lang="en-US" altLang="ja-JP" sz="11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4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（タール）</a:t>
            </a:r>
            <a:endParaRPr kumimoji="1" lang="ja-JP" altLang="en-US" sz="14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924520" y="4790400"/>
            <a:ext cx="1368152" cy="1152128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r="6187"/>
          <a:stretch/>
        </p:blipFill>
        <p:spPr bwMode="auto">
          <a:xfrm>
            <a:off x="383023" y="3472768"/>
            <a:ext cx="2359497" cy="15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304226" y="6343415"/>
            <a:ext cx="2550154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↑</a:t>
            </a:r>
            <a:r>
              <a:rPr kumimoji="1" lang="ja-JP" altLang="en-US" sz="14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口腔がん（写真は舌がん）</a:t>
            </a:r>
            <a:endParaRPr kumimoji="1" lang="ja-JP" altLang="en-US" sz="14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81516" y="6639163"/>
            <a:ext cx="5698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dirty="0" smtClean="0">
                <a:latin typeface="HG丸ｺﾞｼｯｸM-PRO" pitchFamily="50" charset="-128"/>
                <a:ea typeface="HG丸ｺﾞｼｯｸM-PRO" pitchFamily="50" charset="-128"/>
              </a:rPr>
              <a:t>印の写真：一般社団法人日本学校歯科医会喫煙防止シリーズ「ステキな笑顔いつまでも」より</a:t>
            </a:r>
            <a:endParaRPr kumimoji="1" lang="ja-JP" altLang="en-US" sz="1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4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48" y="1484784"/>
            <a:ext cx="9456143" cy="4641379"/>
          </a:xfrm>
        </p:spPr>
      </p:pic>
    </p:spTree>
    <p:extLst>
      <p:ext uri="{BB962C8B-B14F-4D97-AF65-F5344CB8AC3E}">
        <p14:creationId xmlns:p14="http://schemas.microsoft.com/office/powerpoint/2010/main" val="1794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1241" y="3068960"/>
            <a:ext cx="6768752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　歯</a:t>
            </a: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周病菌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は、全身</a:t>
            </a: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のさまざま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な</a:t>
            </a:r>
            <a:endParaRPr lang="en-US" altLang="ja-JP" sz="3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ところに影響を及ぼす</a:t>
            </a: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可能性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が</a:t>
            </a:r>
            <a:endParaRPr lang="en-US" altLang="ja-JP" sz="3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ある</a:t>
            </a: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といわれています。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ja-JP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２．喫煙によって歯周病になると、全身にどのような影響がある</a:t>
            </a:r>
            <a:r>
              <a:rPr lang="ja-JP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　　　　　　　</a:t>
            </a:r>
            <a:r>
              <a:rPr lang="ja-JP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でしょう</a:t>
            </a:r>
            <a:r>
              <a:rPr lang="ja-JP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か？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1988840"/>
            <a:ext cx="3024336" cy="47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2329231"/>
            <a:ext cx="7704856" cy="2417302"/>
          </a:xfrm>
        </p:spPr>
        <p:txBody>
          <a:bodyPr>
            <a:normAutofit/>
          </a:bodyPr>
          <a:lstStyle/>
          <a:p>
            <a:r>
              <a:rPr lang="ja-JP" altLang="ja-JP" sz="3600" b="1" dirty="0">
                <a:latin typeface="HG丸ｺﾞｼｯｸM-PRO" pitchFamily="50" charset="-128"/>
                <a:ea typeface="HG丸ｺﾞｼｯｸM-PRO" pitchFamily="50" charset="-128"/>
              </a:rPr>
              <a:t>心筋</a:t>
            </a:r>
            <a:r>
              <a:rPr lang="ja-JP" altLang="ja-JP" sz="3600" b="1" dirty="0" smtClean="0">
                <a:latin typeface="HG丸ｺﾞｼｯｸM-PRO" pitchFamily="50" charset="-128"/>
                <a:ea typeface="HG丸ｺﾞｼｯｸM-PRO" pitchFamily="50" charset="-128"/>
              </a:rPr>
              <a:t>梗塞・</a:t>
            </a:r>
            <a:r>
              <a:rPr lang="ja-JP" altLang="ja-JP" sz="3600" b="1" dirty="0">
                <a:latin typeface="HG丸ｺﾞｼｯｸM-PRO" pitchFamily="50" charset="-128"/>
                <a:ea typeface="HG丸ｺﾞｼｯｸM-PRO" pitchFamily="50" charset="-128"/>
              </a:rPr>
              <a:t>脳血管</a:t>
            </a:r>
            <a:r>
              <a:rPr lang="ja-JP" altLang="ja-JP" sz="3600" b="1" dirty="0" smtClean="0">
                <a:latin typeface="HG丸ｺﾞｼｯｸM-PRO" pitchFamily="50" charset="-128"/>
                <a:ea typeface="HG丸ｺﾞｼｯｸM-PRO" pitchFamily="50" charset="-128"/>
              </a:rPr>
              <a:t>障害</a:t>
            </a:r>
            <a:endParaRPr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歯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周病菌が体内に入ると、動脈硬化や血栓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が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でき、血管</a:t>
            </a:r>
            <a:r>
              <a:rPr lang="ja-JP" altLang="ja-JP" sz="2800" dirty="0">
                <a:latin typeface="HG丸ｺﾞｼｯｸM-PRO" pitchFamily="50" charset="-128"/>
                <a:ea typeface="HG丸ｺﾞｼｯｸM-PRO" pitchFamily="50" charset="-128"/>
              </a:rPr>
              <a:t>がつまる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場合が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あります。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8176" y="92474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ja-JP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２．喫煙によって歯周病になると、全身にどのような影響がある</a:t>
            </a:r>
            <a:r>
              <a:rPr lang="ja-JP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　　　　　　　　</a:t>
            </a:r>
            <a:r>
              <a:rPr lang="ja-JP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でしょう</a:t>
            </a:r>
            <a:r>
              <a:rPr lang="ja-JP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か？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220486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こうそく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2080" y="2852936"/>
            <a:ext cx="273630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どう</a:t>
            </a:r>
            <a:r>
              <a:rPr kumimoji="1" lang="ja-JP" altLang="en-US" sz="1400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みゃく</a:t>
            </a:r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こうか　　けっせん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28598" y="4221088"/>
            <a:ext cx="7615810" cy="2481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sz="3600" b="1" dirty="0" smtClean="0">
                <a:latin typeface="HG丸ｺﾞｼｯｸM-PRO" pitchFamily="50" charset="-128"/>
                <a:ea typeface="HG丸ｺﾞｼｯｸM-PRO" pitchFamily="50" charset="-128"/>
              </a:rPr>
              <a:t>肺炎</a:t>
            </a:r>
            <a:endParaRPr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歯周病菌など多くの病原菌が誤って気管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に　　　　　　　　　入ると、</a:t>
            </a:r>
            <a:r>
              <a:rPr lang="ja-JP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炎症を引き起こし、肺炎になることがあります。</a:t>
            </a:r>
            <a:endParaRPr lang="ja-JP" altLang="ja-JP" sz="2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98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201</TotalTime>
  <Words>257</Words>
  <Application>Microsoft Office PowerPoint</Application>
  <PresentationFormat>画面に合わせる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ウェーブ</vt:lpstr>
      <vt:lpstr>喫煙と口腔の健康について</vt:lpstr>
      <vt:lpstr>はじめに・・・ </vt:lpstr>
      <vt:lpstr>1.喫煙は歯と口にどんな影響があるの でしょうか？（喫煙と口の関係） </vt:lpstr>
      <vt:lpstr>1.喫煙は歯と口にどんな影響があるの でしょうか？（喫煙と口の関係） </vt:lpstr>
      <vt:lpstr>1.喫煙は歯と口にどんな影響があるの でしょうか？（喫煙と口の関係） </vt:lpstr>
      <vt:lpstr>1.喫煙は歯と口にどんな影響があるの でしょうか？（喫煙と口の関係） </vt:lpstr>
      <vt:lpstr>PowerPoint プレゼンテーション</vt:lpstr>
      <vt:lpstr>２．喫煙によって歯周病になると、全身にどのような影響があるの 　　　　　　　　　でしょうか？ </vt:lpstr>
      <vt:lpstr>２．喫煙によって歯周病になると、全身にどのような影響があるの 　　　　　　　　　でしょうか？ </vt:lpstr>
      <vt:lpstr>２．喫煙によって歯周病になると、全身にどのような影響があるの 　　　　　　　　　でしょうか？ </vt:lpstr>
      <vt:lpstr>３．たばこを吸わなくても、たばこ の害を受けているのでしょうか？ 　　　　　　　　（受動喫煙） </vt:lpstr>
      <vt:lpstr>３．たばこを吸わなくても、たばこ の害を受けているのでしょうか？ 　　　　　　　　（受動喫煙） </vt:lpstr>
      <vt:lpstr>４．喫煙と味覚</vt:lpstr>
      <vt:lpstr>５．たばこの誘いを断る   </vt:lpstr>
      <vt:lpstr>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喫煙とお口の健康について考えよう！</dc:title>
  <dc:creator>野田 日菜子</dc:creator>
  <cp:lastModifiedBy>野田 日菜子</cp:lastModifiedBy>
  <cp:revision>41</cp:revision>
  <dcterms:created xsi:type="dcterms:W3CDTF">2015-03-03T06:06:17Z</dcterms:created>
  <dcterms:modified xsi:type="dcterms:W3CDTF">2015-04-07T05:34:42Z</dcterms:modified>
</cp:coreProperties>
</file>